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96bfd9d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96bfd9d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96bfd9d1f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96bfd9d1f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96bfd9d1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96bfd9d1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96bfd9d1f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96bfd9d1f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6eda32c8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6eda32c8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8b547a94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8b547a94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6eda32c8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6eda32c8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96bfd9d1f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96bfd9d1f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96bfd9d1f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96bfd9d1f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96bfd9d1f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96bfd9d1f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96bfd9d1f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96bfd9d1f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96bfd9d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e96bfd9d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9508fb4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9508fb4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6eda32c8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6eda32c8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8b547a94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8b547a94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9508fb4f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9508fb4f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6eda32c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6eda32c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6eda32c8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6eda32c8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6eda32c8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6eda32c8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9508fb4f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9508fb4f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9508fb4f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9508fb4f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9508fb4f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9508fb4f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96bfd9d1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96bfd9d1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9508fb4f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9508fb4f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9508fb4f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9508fb4f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6bc4d5fa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6bc4d5fa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6bc4d5fa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6bc4d5fa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6eda32c8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6eda32c8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6eda32c8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6eda32c8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6eda32c8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6eda32c8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sas.com/en_in/insights/analytics/what-is-artificial-intelligence.html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638" y="206000"/>
            <a:ext cx="482872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/>
          <p:cNvPicPr preferRelativeResize="0"/>
          <p:nvPr/>
        </p:nvPicPr>
        <p:blipFill rotWithShape="1">
          <a:blip r:embed="rId3">
            <a:alphaModFix/>
          </a:blip>
          <a:srcRect b="12663" l="0" r="0" t="0"/>
          <a:stretch/>
        </p:blipFill>
        <p:spPr>
          <a:xfrm>
            <a:off x="0" y="538150"/>
            <a:ext cx="8839201" cy="35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 rotWithShape="1">
          <a:blip r:embed="rId3">
            <a:alphaModFix/>
          </a:blip>
          <a:srcRect b="11621" l="0" r="0" t="0"/>
          <a:stretch/>
        </p:blipFill>
        <p:spPr>
          <a:xfrm>
            <a:off x="152400" y="317300"/>
            <a:ext cx="8839201" cy="45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650" y="1202550"/>
            <a:ext cx="3876675" cy="26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Iris Flower</a:t>
            </a:r>
            <a:endParaRPr/>
          </a:p>
        </p:txBody>
      </p:sp>
      <p:pic>
        <p:nvPicPr>
          <p:cNvPr id="120" name="Google Shape;1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70125"/>
            <a:ext cx="8839199" cy="33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0" y="530850"/>
            <a:ext cx="3845266" cy="42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5313"/>
            <a:ext cx="8991600" cy="370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7"/>
          <p:cNvSpPr txBox="1"/>
          <p:nvPr/>
        </p:nvSpPr>
        <p:spPr>
          <a:xfrm>
            <a:off x="305950" y="281175"/>
            <a:ext cx="571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Probability Density Function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125" y="179038"/>
            <a:ext cx="5045600" cy="478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17450" y="445525"/>
            <a:ext cx="8839201" cy="408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0" y="473875"/>
            <a:ext cx="7402125" cy="44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49930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140258" y="13660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using Python for beginners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00" y="832600"/>
            <a:ext cx="4551275" cy="40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2"/>
          <p:cNvSpPr txBox="1"/>
          <p:nvPr/>
        </p:nvSpPr>
        <p:spPr>
          <a:xfrm>
            <a:off x="707225" y="278600"/>
            <a:ext cx="3921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KNN Classification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value of k is 5</a:t>
            </a:r>
            <a:endParaRPr/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3">
            <a:alphaModFix/>
          </a:blip>
          <a:srcRect b="0" l="0" r="6524" t="0"/>
          <a:stretch/>
        </p:blipFill>
        <p:spPr>
          <a:xfrm>
            <a:off x="2004775" y="1063650"/>
            <a:ext cx="4608174" cy="39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0199" cy="44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501" y="953700"/>
            <a:ext cx="4966225" cy="41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5"/>
          <p:cNvSpPr txBox="1"/>
          <p:nvPr/>
        </p:nvSpPr>
        <p:spPr>
          <a:xfrm>
            <a:off x="503650" y="182175"/>
            <a:ext cx="469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Euclidean Distance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Euclidean Distance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5" y="1287975"/>
            <a:ext cx="6866325" cy="343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Manhattan Distance</a:t>
            </a:r>
            <a:endParaRPr/>
          </a:p>
        </p:txBody>
      </p:sp>
      <p:pic>
        <p:nvPicPr>
          <p:cNvPr id="186" name="Google Shape;1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850" y="1017725"/>
            <a:ext cx="6727025" cy="37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calculate both by taking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255850"/>
            <a:ext cx="5353050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25" y="842350"/>
            <a:ext cx="7839751" cy="41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9"/>
          <p:cNvSpPr txBox="1"/>
          <p:nvPr/>
        </p:nvSpPr>
        <p:spPr>
          <a:xfrm>
            <a:off x="653275" y="173625"/>
            <a:ext cx="437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Decision Tree Classifier</a:t>
            </a:r>
            <a:endParaRPr sz="3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41500" cy="46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75" y="235075"/>
            <a:ext cx="8612974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3790" r="-3789" t="0"/>
          <a:stretch/>
        </p:blipFill>
        <p:spPr>
          <a:xfrm>
            <a:off x="6075750" y="1097775"/>
            <a:ext cx="3068250" cy="28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289350" y="2117700"/>
            <a:ext cx="51543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27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AutoNum type="arabicPeriod"/>
            </a:pPr>
            <a:r>
              <a:rPr lang="en" sz="4700">
                <a:solidFill>
                  <a:schemeClr val="dk1"/>
                </a:solidFill>
              </a:rPr>
              <a:t>Basic of Python</a:t>
            </a:r>
            <a:endParaRPr sz="4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84425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200" y="152400"/>
            <a:ext cx="701437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ctrTitle"/>
          </p:nvPr>
        </p:nvSpPr>
        <p:spPr>
          <a:xfrm>
            <a:off x="140258" y="-6913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Python</a:t>
            </a:r>
            <a:endParaRPr/>
          </a:p>
        </p:txBody>
      </p:sp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257175" y="1521625"/>
            <a:ext cx="8575200" cy="21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</a:t>
            </a:r>
            <a:r>
              <a:rPr lang="en"/>
              <a:t> and easy to understand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and open-source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language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58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25" y="1009875"/>
            <a:ext cx="6943725" cy="38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2453900" y="182150"/>
            <a:ext cx="5904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</a:rPr>
              <a:t>Applications of python</a:t>
            </a:r>
            <a:endParaRPr b="1"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75" y="168350"/>
            <a:ext cx="8861850" cy="48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LEARNING???</a:t>
            </a:r>
            <a:endParaRPr/>
          </a:p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384825" y="1890375"/>
            <a:ext cx="8183700" cy="30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657">
                <a:solidFill>
                  <a:schemeClr val="dk1"/>
                </a:solidFill>
                <a:highlight>
                  <a:schemeClr val="lt1"/>
                </a:highlight>
              </a:rPr>
              <a:t>Machine learning is a method of data analysis that automates analytical model building. It is a branch of </a:t>
            </a:r>
            <a:r>
              <a:rPr lang="en" sz="6657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artificial intelligence</a:t>
            </a:r>
            <a:r>
              <a:rPr lang="en" sz="6657">
                <a:solidFill>
                  <a:schemeClr val="dk1"/>
                </a:solidFill>
                <a:highlight>
                  <a:schemeClr val="lt1"/>
                </a:highlight>
              </a:rPr>
              <a:t> based on the idea that systems can learn from data, identify patterns and make decisions with minimal human intervention.There are 4 </a:t>
            </a:r>
            <a:r>
              <a:rPr lang="en" sz="6657">
                <a:solidFill>
                  <a:schemeClr val="dk1"/>
                </a:solidFill>
                <a:highlight>
                  <a:schemeClr val="lt1"/>
                </a:highlight>
              </a:rPr>
              <a:t>types</a:t>
            </a:r>
            <a:r>
              <a:rPr lang="en" sz="6657">
                <a:solidFill>
                  <a:schemeClr val="dk1"/>
                </a:solidFill>
                <a:highlight>
                  <a:schemeClr val="lt1"/>
                </a:highlight>
              </a:rPr>
              <a:t> of Machine Learning algorithms: Supervised,Unsupervised,Semi-Supervised and reinforcement.</a:t>
            </a:r>
            <a:endParaRPr sz="6657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58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94" name="Google Shape;94;p20"/>
          <p:cNvPicPr preferRelativeResize="0"/>
          <p:nvPr/>
        </p:nvPicPr>
        <p:blipFill rotWithShape="1">
          <a:blip r:embed="rId4">
            <a:alphaModFix/>
          </a:blip>
          <a:srcRect b="14883" l="16459" r="17222" t="11834"/>
          <a:stretch/>
        </p:blipFill>
        <p:spPr>
          <a:xfrm>
            <a:off x="6611550" y="235725"/>
            <a:ext cx="2153850" cy="142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926" y="66438"/>
            <a:ext cx="6994900" cy="50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